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A9D1A-F35E-42A3-A025-3ABC07102C35}" type="datetimeFigureOut">
              <a:rPr lang="pl-PL" smtClean="0"/>
              <a:pPr/>
              <a:t>2020-09-23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B80DA-3891-4106-900B-64ED9E6B466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5398368" cy="1683618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Algerian" pitchFamily="82" charset="0"/>
              </a:rPr>
              <a:t>Hejka!!!</a:t>
            </a:r>
            <a:endParaRPr lang="pl-PL" dirty="0">
              <a:latin typeface="Algerian" pitchFamily="82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43608" y="2348880"/>
            <a:ext cx="6400800" cy="93610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Condensed" pitchFamily="34" charset="0"/>
              </a:rPr>
              <a:t>Nazywam się Ula Rychlicka i jestem z klasy 8a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  <a:latin typeface="Bahnschrift SemiCondensed" pitchFamily="34" charset="0"/>
            </a:endParaRPr>
          </a:p>
        </p:txBody>
      </p:sp>
      <p:pic>
        <p:nvPicPr>
          <p:cNvPr id="6" name="Symbol zastępczy zawartości 5" descr="Snapchat-13396457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2924944"/>
            <a:ext cx="2304256" cy="367240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Bahnschrift SemiBold Condensed" pitchFamily="34" charset="0"/>
              </a:rPr>
              <a:t>Trochę o mnie</a:t>
            </a:r>
            <a:endParaRPr lang="pl-PL" dirty="0">
              <a:latin typeface="Bahnschrift SemiBold Condensed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smtClean="0"/>
              <a:t>W październiku kończe 14 lat</a:t>
            </a:r>
          </a:p>
          <a:p>
            <a:r>
              <a:rPr lang="pl-PL" dirty="0" smtClean="0"/>
              <a:t>Moją pasją jest jazda konna. Jeżdżę od 4 lat</a:t>
            </a:r>
          </a:p>
          <a:p>
            <a:r>
              <a:rPr lang="pl-PL" dirty="0" smtClean="0"/>
              <a:t>Jestem miła, wesoła i jestem optymistką</a:t>
            </a:r>
          </a:p>
          <a:p>
            <a:r>
              <a:rPr lang="pl-PL" dirty="0" smtClean="0"/>
              <a:t>Zawsze staram się dążyć do celu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1" name="Symbol zastępczy zawartości 10" descr="received_452122272357224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1"/>
            <a:ext cx="3394472" cy="442108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635670"/>
          </a:xfrm>
        </p:spPr>
        <p:txBody>
          <a:bodyPr>
            <a:normAutofit/>
          </a:bodyPr>
          <a:lstStyle/>
          <a:p>
            <a:r>
              <a:rPr lang="pl-PL" sz="2800" dirty="0" smtClean="0">
                <a:latin typeface="Bahnschrift SemiBold Condensed" pitchFamily="34" charset="0"/>
              </a:rPr>
              <a:t>Co mogłabym zrobić:</a:t>
            </a:r>
            <a:endParaRPr lang="pl-PL" sz="28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27984" y="620688"/>
            <a:ext cx="4392488" cy="5904656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Dzień dzieci z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Chorobą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owna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(zakładamy 2 różne skarpetki)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Więcej kiermaszy charytatywnych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Koła zainteresowań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Twój pomysł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,czyli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 mówisz co byś dodał 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okazji mikołajek dyskoteka na łyżwach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Piknik z okazji Dnia Dziecka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Dzień sportów alternatywnych (hula-hop, rzut talerzykami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papierowymi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walka na poduszki itp.)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Konkurs na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temat :Rozpoznaj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nauczyciela ze zdjęcia z dzieciństwa</a:t>
            </a:r>
          </a:p>
          <a:p>
            <a:endParaRPr lang="pl-P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pl-P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l-PL" sz="2400" dirty="0"/>
          </a:p>
          <a:p>
            <a:endParaRPr lang="pl-P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pl-P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Symbol zastępczy zawartości 6" descr="OI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72816"/>
            <a:ext cx="3457224" cy="3247206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/>
          <a:lstStyle/>
          <a:p>
            <a:r>
              <a:rPr lang="pl-PL" dirty="0" smtClean="0"/>
              <a:t>Mam ogromną nadzieje że na mnie zagłosujesz. Postaram się spełnić to co obiecałam.</a:t>
            </a:r>
            <a:endParaRPr lang="pl-PL" dirty="0"/>
          </a:p>
        </p:txBody>
      </p:sp>
      <p:pic>
        <p:nvPicPr>
          <p:cNvPr id="8" name="Symbol zastępczy zawartości 7" descr="IMG_20200402_003726_9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2924944"/>
            <a:ext cx="3703141" cy="3199085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i="1" u="sng" dirty="0" smtClean="0">
                <a:solidFill>
                  <a:srgbClr val="7030A0"/>
                </a:solidFill>
                <a:latin typeface="Algerian" pitchFamily="82" charset="0"/>
              </a:rPr>
              <a:t>Głosuj na mnie. Będzie fajnie!!!</a:t>
            </a:r>
            <a:endParaRPr lang="pl-PL" b="1" i="1" u="sng" dirty="0">
              <a:solidFill>
                <a:srgbClr val="7030A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129</Words>
  <Application>Microsoft Office PowerPoint</Application>
  <PresentationFormat>Pokaz na ekranie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Hejka!!!</vt:lpstr>
      <vt:lpstr>Trochę o mnie</vt:lpstr>
      <vt:lpstr>Co mogłabym zrobić:</vt:lpstr>
      <vt:lpstr>Mam ogromną nadzieje że na mnie zagłosujesz. Postaram się spełnić to co obiecałam.</vt:lpstr>
      <vt:lpstr>Głosuj na mnie. Będzie fajnie!!!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Hejka!!!</dc:title>
  <dc:creator>Użytkownik systemu Windows</dc:creator>
  <cp:lastModifiedBy>Ula</cp:lastModifiedBy>
  <cp:revision>12</cp:revision>
  <dcterms:created xsi:type="dcterms:W3CDTF">2020-09-22T16:01:12Z</dcterms:created>
  <dcterms:modified xsi:type="dcterms:W3CDTF">2020-09-23T17:34:33Z</dcterms:modified>
</cp:coreProperties>
</file>