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82018D-B3BF-41F7-B643-F0215C80E54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802DD7F-B64D-4629-ABF8-008D7CA3FADB}">
      <dgm:prSet/>
      <dgm:spPr/>
      <dgm:t>
        <a:bodyPr/>
        <a:lstStyle/>
        <a:p>
          <a:r>
            <a:rPr lang="pl-PL"/>
            <a:t>INTERESUJĘ SIĘ TAŃCEM (BALET I AKROBATYKA) ORAZ ŚPIEWEM.</a:t>
          </a:r>
          <a:endParaRPr lang="en-US"/>
        </a:p>
      </dgm:t>
    </dgm:pt>
    <dgm:pt modelId="{0E72C89B-3EE2-4042-92F0-49BC7806ADBF}" type="parTrans" cxnId="{3E5B9F44-75F6-4D96-A8E1-A12922151D43}">
      <dgm:prSet/>
      <dgm:spPr/>
      <dgm:t>
        <a:bodyPr/>
        <a:lstStyle/>
        <a:p>
          <a:endParaRPr lang="en-US"/>
        </a:p>
      </dgm:t>
    </dgm:pt>
    <dgm:pt modelId="{3945595E-4A95-42CA-A64F-2E16C60BF7BA}" type="sibTrans" cxnId="{3E5B9F44-75F6-4D96-A8E1-A12922151D43}">
      <dgm:prSet/>
      <dgm:spPr/>
      <dgm:t>
        <a:bodyPr/>
        <a:lstStyle/>
        <a:p>
          <a:endParaRPr lang="en-US"/>
        </a:p>
      </dgm:t>
    </dgm:pt>
    <dgm:pt modelId="{5069F0F7-0139-4543-A8BB-C23CDBFFD730}">
      <dgm:prSet/>
      <dgm:spPr/>
      <dgm:t>
        <a:bodyPr/>
        <a:lstStyle/>
        <a:p>
          <a:r>
            <a:rPr lang="pl-PL"/>
            <a:t>LUBIĘ PŁYWAĆ, JEŻDZIĆ NA NARTACH I RYSOWAĆ.</a:t>
          </a:r>
          <a:endParaRPr lang="en-US"/>
        </a:p>
      </dgm:t>
    </dgm:pt>
    <dgm:pt modelId="{FCA63769-60DE-419F-9C6A-E5B8743920DD}" type="parTrans" cxnId="{9CAF955E-5F9C-4B29-BE6B-F3E4EDC3D45C}">
      <dgm:prSet/>
      <dgm:spPr/>
      <dgm:t>
        <a:bodyPr/>
        <a:lstStyle/>
        <a:p>
          <a:endParaRPr lang="en-US"/>
        </a:p>
      </dgm:t>
    </dgm:pt>
    <dgm:pt modelId="{EF4D1586-18FA-47FF-B115-9F9CB1690ADD}" type="sibTrans" cxnId="{9CAF955E-5F9C-4B29-BE6B-F3E4EDC3D45C}">
      <dgm:prSet/>
      <dgm:spPr/>
      <dgm:t>
        <a:bodyPr/>
        <a:lstStyle/>
        <a:p>
          <a:endParaRPr lang="en-US"/>
        </a:p>
      </dgm:t>
    </dgm:pt>
    <dgm:pt modelId="{FCA48631-A646-47C4-895A-3E8A31900189}">
      <dgm:prSet/>
      <dgm:spPr/>
      <dgm:t>
        <a:bodyPr/>
        <a:lstStyle/>
        <a:p>
          <a:r>
            <a:rPr lang="pl-PL"/>
            <a:t>Jestem wesoła, pomocna i pełna pomysłów </a:t>
          </a:r>
          <a:r>
            <a:rPr lang="pl-PL">
              <a:sym typeface="Wingdings" panose="05000000000000000000" pitchFamily="2" charset="2"/>
            </a:rPr>
            <a:t></a:t>
          </a:r>
          <a:endParaRPr lang="en-US"/>
        </a:p>
      </dgm:t>
    </dgm:pt>
    <dgm:pt modelId="{11437C04-C08E-4ED4-9707-7F41034444ED}" type="parTrans" cxnId="{A7A209A9-B61E-4036-84B5-4AEAA9A2BE77}">
      <dgm:prSet/>
      <dgm:spPr/>
      <dgm:t>
        <a:bodyPr/>
        <a:lstStyle/>
        <a:p>
          <a:endParaRPr lang="en-US"/>
        </a:p>
      </dgm:t>
    </dgm:pt>
    <dgm:pt modelId="{2947FCB2-889C-4D8D-85CD-6DD816F4CDEB}" type="sibTrans" cxnId="{A7A209A9-B61E-4036-84B5-4AEAA9A2BE77}">
      <dgm:prSet/>
      <dgm:spPr/>
      <dgm:t>
        <a:bodyPr/>
        <a:lstStyle/>
        <a:p>
          <a:endParaRPr lang="en-US"/>
        </a:p>
      </dgm:t>
    </dgm:pt>
    <dgm:pt modelId="{21238D69-70D5-432F-A532-595A55F05750}" type="pres">
      <dgm:prSet presAssocID="{B982018D-B3BF-41F7-B643-F0215C80E5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C12FBB3-7100-40DA-9AAF-8E267D61499A}" type="pres">
      <dgm:prSet presAssocID="{2802DD7F-B64D-4629-ABF8-008D7CA3FAD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AF0EB85-881B-4596-9F81-7282AD44191F}" type="pres">
      <dgm:prSet presAssocID="{3945595E-4A95-42CA-A64F-2E16C60BF7BA}" presName="spacer" presStyleCnt="0"/>
      <dgm:spPr/>
    </dgm:pt>
    <dgm:pt modelId="{89D53710-C45C-4346-833F-62667D5E841C}" type="pres">
      <dgm:prSet presAssocID="{5069F0F7-0139-4543-A8BB-C23CDBFFD73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E734D4F-CE31-4CB9-AA5E-03854C3FED2C}" type="pres">
      <dgm:prSet presAssocID="{EF4D1586-18FA-47FF-B115-9F9CB1690ADD}" presName="spacer" presStyleCnt="0"/>
      <dgm:spPr/>
    </dgm:pt>
    <dgm:pt modelId="{89976641-CF20-4487-B198-42187ACD90F5}" type="pres">
      <dgm:prSet presAssocID="{FCA48631-A646-47C4-895A-3E8A3190018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CAF955E-5F9C-4B29-BE6B-F3E4EDC3D45C}" srcId="{B982018D-B3BF-41F7-B643-F0215C80E54E}" destId="{5069F0F7-0139-4543-A8BB-C23CDBFFD730}" srcOrd="1" destOrd="0" parTransId="{FCA63769-60DE-419F-9C6A-E5B8743920DD}" sibTransId="{EF4D1586-18FA-47FF-B115-9F9CB1690ADD}"/>
    <dgm:cxn modelId="{A7A209A9-B61E-4036-84B5-4AEAA9A2BE77}" srcId="{B982018D-B3BF-41F7-B643-F0215C80E54E}" destId="{FCA48631-A646-47C4-895A-3E8A31900189}" srcOrd="2" destOrd="0" parTransId="{11437C04-C08E-4ED4-9707-7F41034444ED}" sibTransId="{2947FCB2-889C-4D8D-85CD-6DD816F4CDEB}"/>
    <dgm:cxn modelId="{3E5B9F44-75F6-4D96-A8E1-A12922151D43}" srcId="{B982018D-B3BF-41F7-B643-F0215C80E54E}" destId="{2802DD7F-B64D-4629-ABF8-008D7CA3FADB}" srcOrd="0" destOrd="0" parTransId="{0E72C89B-3EE2-4042-92F0-49BC7806ADBF}" sibTransId="{3945595E-4A95-42CA-A64F-2E16C60BF7BA}"/>
    <dgm:cxn modelId="{95D58487-0B11-44D1-9A01-3D4748D8E0A8}" type="presOf" srcId="{B982018D-B3BF-41F7-B643-F0215C80E54E}" destId="{21238D69-70D5-432F-A532-595A55F05750}" srcOrd="0" destOrd="0" presId="urn:microsoft.com/office/officeart/2005/8/layout/vList2"/>
    <dgm:cxn modelId="{46968B55-BF41-4697-9BC2-6E71BC96440B}" type="presOf" srcId="{FCA48631-A646-47C4-895A-3E8A31900189}" destId="{89976641-CF20-4487-B198-42187ACD90F5}" srcOrd="0" destOrd="0" presId="urn:microsoft.com/office/officeart/2005/8/layout/vList2"/>
    <dgm:cxn modelId="{DFF3263B-5952-41C9-A42D-0A114E9780C3}" type="presOf" srcId="{2802DD7F-B64D-4629-ABF8-008D7CA3FADB}" destId="{6C12FBB3-7100-40DA-9AAF-8E267D61499A}" srcOrd="0" destOrd="0" presId="urn:microsoft.com/office/officeart/2005/8/layout/vList2"/>
    <dgm:cxn modelId="{3D5C8423-2FDC-4DC8-8D58-8F574F6DDD74}" type="presOf" srcId="{5069F0F7-0139-4543-A8BB-C23CDBFFD730}" destId="{89D53710-C45C-4346-833F-62667D5E841C}" srcOrd="0" destOrd="0" presId="urn:microsoft.com/office/officeart/2005/8/layout/vList2"/>
    <dgm:cxn modelId="{A5D255C2-7329-4653-8290-BE74F5BBC926}" type="presParOf" srcId="{21238D69-70D5-432F-A532-595A55F05750}" destId="{6C12FBB3-7100-40DA-9AAF-8E267D61499A}" srcOrd="0" destOrd="0" presId="urn:microsoft.com/office/officeart/2005/8/layout/vList2"/>
    <dgm:cxn modelId="{C5A081F2-25B2-42E7-9BFF-41FEE8CCACFA}" type="presParOf" srcId="{21238D69-70D5-432F-A532-595A55F05750}" destId="{FAF0EB85-881B-4596-9F81-7282AD44191F}" srcOrd="1" destOrd="0" presId="urn:microsoft.com/office/officeart/2005/8/layout/vList2"/>
    <dgm:cxn modelId="{32AB340B-C871-4943-B3AE-A31331207017}" type="presParOf" srcId="{21238D69-70D5-432F-A532-595A55F05750}" destId="{89D53710-C45C-4346-833F-62667D5E841C}" srcOrd="2" destOrd="0" presId="urn:microsoft.com/office/officeart/2005/8/layout/vList2"/>
    <dgm:cxn modelId="{F59F16A0-24D0-4119-9BBC-9DF995673E8F}" type="presParOf" srcId="{21238D69-70D5-432F-A532-595A55F05750}" destId="{6E734D4F-CE31-4CB9-AA5E-03854C3FED2C}" srcOrd="3" destOrd="0" presId="urn:microsoft.com/office/officeart/2005/8/layout/vList2"/>
    <dgm:cxn modelId="{90FB330B-C052-4EF0-A0CF-5358A2385A2D}" type="presParOf" srcId="{21238D69-70D5-432F-A532-595A55F05750}" destId="{89976641-CF20-4487-B198-42187ACD90F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47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0926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041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1262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670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695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3596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715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788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63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57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A52D828-3122-4C91-93E0-DF76DC142EA3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6779A0F5-CDCF-4BE4-9173-F314F21A3142}" type="slidenum">
              <a:rPr lang="pl-PL" smtClean="0"/>
              <a:t>‹#›</a:t>
            </a:fld>
            <a:endParaRPr lang="pl-PL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380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ewnętrzne, osoba, skała, młode&#10;&#10;Opis wygenerowany automatycznie">
            <a:extLst>
              <a:ext uri="{FF2B5EF4-FFF2-40B4-BE49-F238E27FC236}">
                <a16:creationId xmlns:a16="http://schemas.microsoft.com/office/drawing/2014/main" xmlns="" id="{A8AD1EA4-63A3-4AF0-A21F-1891B260F9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1" b="4023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D6437E4-A0BD-409B-A6F7-3712FC13A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3439" y="1475234"/>
            <a:ext cx="3214307" cy="2901694"/>
          </a:xfrm>
        </p:spPr>
        <p:txBody>
          <a:bodyPr anchor="b">
            <a:normAutofit/>
          </a:bodyPr>
          <a:lstStyle/>
          <a:p>
            <a:r>
              <a:rPr lang="pl-PL" sz="4000">
                <a:solidFill>
                  <a:srgbClr val="FFFFFF"/>
                </a:solidFill>
              </a:rPr>
              <a:t>Lena łuczak kl.6d </a:t>
            </a:r>
            <a:br>
              <a:rPr lang="pl-PL" sz="4000">
                <a:solidFill>
                  <a:srgbClr val="FFFFFF"/>
                </a:solidFill>
              </a:rPr>
            </a:br>
            <a:r>
              <a:rPr lang="pl-PL" sz="4000">
                <a:solidFill>
                  <a:srgbClr val="FFFFFF"/>
                </a:solidFill>
              </a:rPr>
              <a:t>głosuj na mnie!</a:t>
            </a:r>
          </a:p>
        </p:txBody>
      </p:sp>
    </p:spTree>
    <p:extLst>
      <p:ext uri="{BB962C8B-B14F-4D97-AF65-F5344CB8AC3E}">
        <p14:creationId xmlns:p14="http://schemas.microsoft.com/office/powerpoint/2010/main" val="17450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FC695245-44E3-4A14-900A-D06036644A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3B0D2AE-62A3-437D-89C3-93A0FC861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pl-PL">
                <a:solidFill>
                  <a:srgbClr val="FFFFFF"/>
                </a:solidFill>
              </a:rPr>
              <a:t>Cześć! Nazywam się Lenka Łuczak. Jestem uczennicą klasy Vid. </a:t>
            </a:r>
          </a:p>
        </p:txBody>
      </p:sp>
      <p:graphicFrame>
        <p:nvGraphicFramePr>
          <p:cNvPr id="15" name="Symbol zastępczy zawartości 2">
            <a:extLst>
              <a:ext uri="{FF2B5EF4-FFF2-40B4-BE49-F238E27FC236}">
                <a16:creationId xmlns:a16="http://schemas.microsoft.com/office/drawing/2014/main" xmlns="" id="{FC93F90B-ABC9-499D-8725-2D77906B62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5275721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5448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A2A507F1-2EB5-4798-A15F-A7C34A0A66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24F53817-DA39-4DCE-ADDC-F84A3650E8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E7CFC73E-3E90-4B19-A7DF-7423745399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B306906-5C3C-4F1A-AD9F-27D597B1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pc="200">
                <a:solidFill>
                  <a:srgbClr val="FFFFFF"/>
                </a:solidFill>
              </a:rPr>
              <a:t>Zagłosuj na mnie żeby w szkole było fajnie!</a:t>
            </a:r>
          </a:p>
        </p:txBody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xmlns="" id="{777C5034-4CD2-4D41-9F8C-C90A0B9EA5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Wybory do Samorządu Szkolnego – SSP Gliny Małe">
            <a:extLst>
              <a:ext uri="{FF2B5EF4-FFF2-40B4-BE49-F238E27FC236}">
                <a16:creationId xmlns:a16="http://schemas.microsoft.com/office/drawing/2014/main" xmlns="" id="{E55C9C3A-BF2E-4632-BE20-6F9C33D2F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647" y="484632"/>
            <a:ext cx="5135022" cy="360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xmlns="" id="{B5FB8C64-39D1-4D21-A1AE-7311CDAF9B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60141" y="822682"/>
            <a:ext cx="0" cy="292608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ymbol zastępczy zawartości 4" descr="Obraz zawierający zewnętrzne, trawa, mężczyzna, młode&#10;&#10;Opis wygenerowany automatycznie">
            <a:extLst>
              <a:ext uri="{FF2B5EF4-FFF2-40B4-BE49-F238E27FC236}">
                <a16:creationId xmlns:a16="http://schemas.microsoft.com/office/drawing/2014/main" xmlns="" id="{B316EC79-3FCD-4EBE-8819-8535F6E308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26" b="-2"/>
          <a:stretch/>
        </p:blipFill>
        <p:spPr>
          <a:xfrm rot="5400000">
            <a:off x="7207795" y="307159"/>
            <a:ext cx="3602181" cy="3957127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92446F88-E03E-4F71-B62A-C8D25CA6EB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159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ny">
  <a:themeElements>
    <a:clrScheme name="Integralny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ny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ny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52</Words>
  <Application>Microsoft Office PowerPoint</Application>
  <PresentationFormat>Panoramiczny</PresentationFormat>
  <Paragraphs>6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Tw Cen MT</vt:lpstr>
      <vt:lpstr>Tw Cen MT Condensed</vt:lpstr>
      <vt:lpstr>Wingdings</vt:lpstr>
      <vt:lpstr>Wingdings 3</vt:lpstr>
      <vt:lpstr>Integralny</vt:lpstr>
      <vt:lpstr>Lena łuczak kl.6d  głosuj na mnie!</vt:lpstr>
      <vt:lpstr>Cześć! Nazywam się Lenka Łuczak. Jestem uczennicą klasy Vid. </vt:lpstr>
      <vt:lpstr>Zagłosuj na mnie żeby w szkole było fajnie!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Lena łuczak kl.6d  głosuj na mnie!</dc:title>
  <dc:creator>Aneta Łuczak</dc:creator>
  <cp:lastModifiedBy>Andrzej</cp:lastModifiedBy>
  <cp:revision>2</cp:revision>
  <dcterms:created xsi:type="dcterms:W3CDTF">2020-09-22T19:26:41Z</dcterms:created>
  <dcterms:modified xsi:type="dcterms:W3CDTF">2020-09-23T16:25:43Z</dcterms:modified>
</cp:coreProperties>
</file>