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55" autoAdjust="0"/>
  </p:normalViewPr>
  <p:slideViewPr>
    <p:cSldViewPr snapToGrid="0">
      <p:cViewPr varScale="1">
        <p:scale>
          <a:sx n="64" d="100"/>
          <a:sy n="64" d="100"/>
        </p:scale>
        <p:origin x="18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TWÓJ KANDYDAT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KAROL KRZEMIŃSKI IV C</a:t>
            </a:r>
          </a:p>
          <a:p>
            <a:r>
              <a:rPr lang="pl-PL" sz="4400" b="1" dirty="0"/>
              <a:t>ZAWSZE WŚRÓD WAS</a:t>
            </a:r>
          </a:p>
        </p:txBody>
      </p:sp>
    </p:spTree>
    <p:extLst>
      <p:ext uri="{BB962C8B-B14F-4D97-AF65-F5344CB8AC3E}">
        <p14:creationId xmlns:p14="http://schemas.microsoft.com/office/powerpoint/2010/main" val="724243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2286000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br>
              <a:rPr lang="pl-PL" dirty="0"/>
            </a:br>
            <a:r>
              <a:rPr lang="pl-PL"/>
              <a:t>MOJE PROPOZYCJE: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„szczęśliwy numerek”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współtworzenie menu obiadowego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odświeżenie toalet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wydłużenie czasu trwania przerw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nowe automaty z napojami i przekąskami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skrzynka skarg  i wniosków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przerwy na świeżym powietrzu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/>
              <a:t>samopomoc szkolna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v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3977883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TM10001105[[fn=Przycinanie]]</Template>
  <TotalTime>74</TotalTime>
  <Words>38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Crop</vt:lpstr>
      <vt:lpstr>TWÓJ KANDYDAT</vt:lpstr>
      <vt:lpstr>  MOJE PROPOZYCJE: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TWÓJ KANDYDAT</dc:title>
  <dc:creator>Sypcia</dc:creator>
  <cp:lastModifiedBy>Sypcia</cp:lastModifiedBy>
  <cp:revision>5</cp:revision>
  <cp:lastPrinted>2020-09-22T17:02:13Z</cp:lastPrinted>
  <dcterms:created xsi:type="dcterms:W3CDTF">2020-09-22T15:47:49Z</dcterms:created>
  <dcterms:modified xsi:type="dcterms:W3CDTF">2020-10-05T17:45:11Z</dcterms:modified>
</cp:coreProperties>
</file>