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996633"/>
    <a:srgbClr val="BE129D"/>
    <a:srgbClr val="FC2CF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84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229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5667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689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181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595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118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383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254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992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587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E0549-748E-430D-B5C5-CDBCE6CC05FE}" type="datetimeFigureOut">
              <a:rPr lang="pl-PL" smtClean="0"/>
              <a:t>2020-09-23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D7777-3AE1-47B3-8D29-C046043A8C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1141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94518"/>
            <a:ext cx="12639230" cy="856504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Julia </a:t>
            </a:r>
            <a:r>
              <a:rPr lang="pl-PL" dirty="0" err="1" smtClean="0"/>
              <a:t>Tybińkowska</a:t>
            </a:r>
            <a:r>
              <a:rPr lang="pl-PL" dirty="0" smtClean="0"/>
              <a:t> 6D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4400" dirty="0" smtClean="0"/>
              <a:t>Samorząd uczniowski 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2734236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90" advTm="9000">
        <p:wipe/>
        <p:sndAc>
          <p:stSnd>
            <p:snd r:embed="rId2" name="camera.wav"/>
          </p:stSnd>
        </p:sndAc>
      </p:transition>
    </mc:Choice>
    <mc:Fallback>
      <p:transition advTm="9000">
        <p:wip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    </a:t>
            </a:r>
            <a:r>
              <a:rPr lang="pl-PL" sz="4800" dirty="0" smtClean="0">
                <a:solidFill>
                  <a:srgbClr val="FFCC00"/>
                </a:solidFill>
                <a:latin typeface="Bahnschrift Condensed" panose="020B0502040204020203" pitchFamily="34" charset="0"/>
              </a:rPr>
              <a:t> </a:t>
            </a:r>
            <a:r>
              <a:rPr lang="pl-PL" sz="6000" i="1" dirty="0" smtClean="0">
                <a:solidFill>
                  <a:srgbClr val="FFCC00"/>
                </a:solidFill>
                <a:latin typeface="Bahnschrift Condensed" panose="020B0502040204020203" pitchFamily="34" charset="0"/>
              </a:rPr>
              <a:t>Moje pomysły dla szkoły:</a:t>
            </a:r>
            <a:endParaRPr lang="pl-PL" sz="6000" i="1" dirty="0">
              <a:solidFill>
                <a:srgbClr val="FFCC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W każdej klasie tablica o klasie </a:t>
            </a:r>
          </a:p>
          <a:p>
            <a:r>
              <a:rPr lang="pl-PL" dirty="0" smtClean="0">
                <a:solidFill>
                  <a:srgbClr val="BE129D"/>
                </a:solidFill>
                <a:latin typeface="Bahnschrift Condensed" panose="020B0502040204020203" pitchFamily="34" charset="0"/>
              </a:rPr>
              <a:t>Zbiórka w święta bożego narodzenia dla dzieci z domu dziecka </a:t>
            </a:r>
          </a:p>
          <a:p>
            <a:r>
              <a:rPr lang="pl-PL" dirty="0" smtClean="0">
                <a:solidFill>
                  <a:srgbClr val="FC2CFC"/>
                </a:solidFill>
                <a:latin typeface="Bahnschrift Condensed" panose="020B0502040204020203" pitchFamily="34" charset="0"/>
              </a:rPr>
              <a:t>Dzień bajkowego jedzenia </a:t>
            </a:r>
          </a:p>
          <a:p>
            <a:r>
              <a:rPr lang="pl-PL" dirty="0" smtClean="0">
                <a:solidFill>
                  <a:schemeClr val="bg1">
                    <a:lumMod val="50000"/>
                  </a:schemeClr>
                </a:solidFill>
                <a:latin typeface="Bahnschrift Condensed" panose="020B0502040204020203" pitchFamily="34" charset="0"/>
              </a:rPr>
              <a:t>Pufy na korytarzach do siedzenia </a:t>
            </a:r>
          </a:p>
          <a:p>
            <a:r>
              <a:rPr lang="pl-PL" dirty="0" smtClean="0">
                <a:latin typeface="Bahnschrift Condensed" panose="020B0502040204020203" pitchFamily="34" charset="0"/>
              </a:rPr>
              <a:t>Dzień DIY</a:t>
            </a:r>
            <a:endParaRPr lang="pl-PL" dirty="0">
              <a:latin typeface="Bahnschrift Condensed" panose="020B0502040204020203" pitchFamily="34" charset="0"/>
            </a:endParaRPr>
          </a:p>
        </p:txBody>
      </p:sp>
      <p:sp>
        <p:nvSpPr>
          <p:cNvPr id="6" name="Symbol zastępczy zawartości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10 minutowe przerwy </a:t>
            </a:r>
          </a:p>
          <a:p>
            <a:r>
              <a:rPr lang="pl-PL" dirty="0" smtClean="0">
                <a:solidFill>
                  <a:schemeClr val="accent2"/>
                </a:solidFill>
                <a:latin typeface="Bahnschrift Condensed" panose="020B0502040204020203" pitchFamily="34" charset="0"/>
              </a:rPr>
              <a:t>Wigilia klasowa </a:t>
            </a:r>
          </a:p>
          <a:p>
            <a:r>
              <a:rPr lang="pl-PL" dirty="0" smtClean="0">
                <a:solidFill>
                  <a:srgbClr val="FFFF00"/>
                </a:solidFill>
                <a:latin typeface="Bahnschrift Condensed" panose="020B0502040204020203" pitchFamily="34" charset="0"/>
              </a:rPr>
              <a:t>Zbiórka karmy dla zwierząt  </a:t>
            </a:r>
          </a:p>
          <a:p>
            <a:r>
              <a:rPr lang="pl-PL" dirty="0" smtClean="0">
                <a:solidFill>
                  <a:srgbClr val="92D050"/>
                </a:solidFill>
                <a:latin typeface="Bahnschrift Condensed" panose="020B0502040204020203" pitchFamily="34" charset="0"/>
              </a:rPr>
              <a:t>Szczęśliwy numerek</a:t>
            </a:r>
          </a:p>
          <a:p>
            <a:r>
              <a:rPr lang="pl-PL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Dzień dziecka </a:t>
            </a:r>
          </a:p>
          <a:p>
            <a:r>
              <a:rPr lang="pl-PL" dirty="0" smtClean="0">
                <a:solidFill>
                  <a:srgbClr val="00B0F0"/>
                </a:solidFill>
                <a:latin typeface="Bahnschrift Condensed" panose="020B0502040204020203" pitchFamily="34" charset="0"/>
              </a:rPr>
              <a:t>Dzień jednego koloru </a:t>
            </a:r>
          </a:p>
          <a:p>
            <a:r>
              <a:rPr lang="pl-PL" dirty="0" smtClean="0">
                <a:solidFill>
                  <a:srgbClr val="0070C0"/>
                </a:solidFill>
                <a:latin typeface="Bahnschrift Condensed" panose="020B0502040204020203" pitchFamily="34" charset="0"/>
              </a:rPr>
              <a:t>Dzień języka obcego</a:t>
            </a:r>
          </a:p>
          <a:p>
            <a:r>
              <a:rPr lang="pl-PL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Konkursy z nagrodami </a:t>
            </a:r>
            <a:endParaRPr lang="pl-PL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939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25000">
        <p:wipe/>
        <p:sndAc>
          <p:stSnd>
            <p:snd r:embed="rId2" name="camera.wav"/>
          </p:stSnd>
        </p:sndAc>
      </p:transition>
    </mc:Choice>
    <mc:Fallback>
      <p:transition advTm="25000">
        <p:wip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        </a:t>
            </a:r>
            <a:r>
              <a:rPr lang="pl-PL" dirty="0" smtClean="0">
                <a:solidFill>
                  <a:srgbClr val="BE129D"/>
                </a:solidFill>
                <a:latin typeface="Agency FB" panose="020B0503020202020204" pitchFamily="34" charset="0"/>
              </a:rPr>
              <a:t> </a:t>
            </a:r>
            <a:r>
              <a:rPr lang="pl-PL" dirty="0">
                <a:solidFill>
                  <a:srgbClr val="BE129D"/>
                </a:solidFill>
                <a:latin typeface="Agency FB" panose="020B0503020202020204" pitchFamily="34" charset="0"/>
              </a:rPr>
              <a:t>T</a:t>
            </a:r>
            <a:r>
              <a:rPr lang="pl-PL" dirty="0" smtClean="0">
                <a:solidFill>
                  <a:srgbClr val="BE129D"/>
                </a:solidFill>
                <a:latin typeface="Agency FB" panose="020B0503020202020204" pitchFamily="34" charset="0"/>
              </a:rPr>
              <a:t>u moje zdjęcia :</a:t>
            </a:r>
            <a:endParaRPr lang="pl-PL" dirty="0">
              <a:solidFill>
                <a:srgbClr val="BE129D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996633"/>
                </a:solidFill>
                <a:latin typeface="Agency FB" panose="020B0503020202020204" pitchFamily="34" charset="0"/>
              </a:rPr>
              <a:t>Tu z konikami, moją pasją są konie</a:t>
            </a:r>
            <a:endParaRPr lang="pl-PL" dirty="0">
              <a:solidFill>
                <a:srgbClr val="996633"/>
              </a:solidFill>
              <a:latin typeface="Agency FB" panose="020B0503020202020204" pitchFamily="34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>
                <a:solidFill>
                  <a:srgbClr val="FF66CC"/>
                </a:solidFill>
                <a:latin typeface="Agency FB" panose="020B0503020202020204" pitchFamily="34" charset="0"/>
              </a:rPr>
              <a:t>B</a:t>
            </a:r>
            <a:r>
              <a:rPr lang="pl-PL" dirty="0" smtClean="0">
                <a:solidFill>
                  <a:srgbClr val="FF66CC"/>
                </a:solidFill>
                <a:latin typeface="Agency FB" panose="020B0503020202020204" pitchFamily="34" charset="0"/>
              </a:rPr>
              <a:t>ardzo lubię pozować </a:t>
            </a:r>
            <a:endParaRPr lang="pl-PL" dirty="0">
              <a:solidFill>
                <a:srgbClr val="FF66CC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756" y="2760781"/>
            <a:ext cx="3698194" cy="369819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04" y="2853139"/>
            <a:ext cx="4272244" cy="320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7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000">
        <p:wipe/>
        <p:sndAc>
          <p:stSnd>
            <p:snd r:embed="rId2" name="camera.wav"/>
          </p:stSnd>
        </p:sndAc>
      </p:transition>
    </mc:Choice>
    <mc:Fallback>
      <p:transition spd="med" advTm="7000">
        <p:wip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54669" cy="1219339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8000" dirty="0" smtClean="0">
                <a:solidFill>
                  <a:srgbClr val="FFC000"/>
                </a:solidFill>
                <a:latin typeface="Bahnschrift Condensed" panose="020B0502040204020203" pitchFamily="34" charset="0"/>
              </a:rPr>
              <a:t>Koniec</a:t>
            </a:r>
            <a:endParaRPr lang="pl-PL" sz="8000" dirty="0">
              <a:solidFill>
                <a:srgbClr val="FFC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  <a:p>
            <a:r>
              <a:rPr lang="pl-PL" dirty="0" smtClean="0">
                <a:solidFill>
                  <a:srgbClr val="FFC000"/>
                </a:solidFill>
                <a:latin typeface="Bahnschrift Condensed" panose="020B0502040204020203" pitchFamily="34" charset="0"/>
              </a:rPr>
              <a:t>                                                                     Julia </a:t>
            </a:r>
            <a:r>
              <a:rPr lang="pl-PL" dirty="0" err="1" smtClean="0">
                <a:solidFill>
                  <a:srgbClr val="FFC000"/>
                </a:solidFill>
                <a:latin typeface="Bahnschrift Condensed" panose="020B0502040204020203" pitchFamily="34" charset="0"/>
              </a:rPr>
              <a:t>Tybińkowska</a:t>
            </a:r>
            <a:r>
              <a:rPr lang="pl-PL" dirty="0" smtClean="0">
                <a:solidFill>
                  <a:srgbClr val="FFC000"/>
                </a:solidFill>
                <a:latin typeface="Bahnschrift Condensed" panose="020B0502040204020203" pitchFamily="34" charset="0"/>
              </a:rPr>
              <a:t> 6D</a:t>
            </a:r>
          </a:p>
        </p:txBody>
      </p:sp>
    </p:spTree>
    <p:extLst>
      <p:ext uri="{BB962C8B-B14F-4D97-AF65-F5344CB8AC3E}">
        <p14:creationId xmlns:p14="http://schemas.microsoft.com/office/powerpoint/2010/main" val="289736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80" advTm="8000">
        <p:wipe/>
        <p:sndAc>
          <p:stSnd>
            <p:snd r:embed="rId2" name="camera.wav"/>
          </p:stSnd>
        </p:sndAc>
      </p:transition>
    </mc:Choice>
    <mc:Fallback>
      <p:transition advTm="8000">
        <p:wip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80</Words>
  <Application>Microsoft Office PowerPoint</Application>
  <PresentationFormat>Panoramiczny</PresentationFormat>
  <Paragraphs>23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0" baseType="lpstr">
      <vt:lpstr>Agency FB</vt:lpstr>
      <vt:lpstr>Arial</vt:lpstr>
      <vt:lpstr>Bahnschrift Condensed</vt:lpstr>
      <vt:lpstr>Calibri</vt:lpstr>
      <vt:lpstr>Calibri Light</vt:lpstr>
      <vt:lpstr>Motyw pakietu Office</vt:lpstr>
      <vt:lpstr>Julia Tybińkowska 6D</vt:lpstr>
      <vt:lpstr>     Moje pomysły dla szkoły:</vt:lpstr>
      <vt:lpstr>         Tu moje zdjęcia :</vt:lpstr>
      <vt:lpstr>Koniec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Julia Tybińkowska 6D</dc:title>
  <dc:creator>Julia Tybinkowska</dc:creator>
  <cp:lastModifiedBy>Julia Tybinkowska</cp:lastModifiedBy>
  <cp:revision>6</cp:revision>
  <dcterms:created xsi:type="dcterms:W3CDTF">2020-09-23T16:23:58Z</dcterms:created>
  <dcterms:modified xsi:type="dcterms:W3CDTF">2020-09-23T17:14:10Z</dcterms:modified>
</cp:coreProperties>
</file>