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media/image1.png" ContentType="image/pn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3359160" y="389880"/>
            <a:ext cx="8281800" cy="13695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1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359160" y="389880"/>
            <a:ext cx="8281800" cy="2954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>
              <a:lnSpc>
                <a:spcPct val="100000"/>
              </a:lnSpc>
            </a:pPr>
            <a:r>
              <a:rPr b="0" lang="en-US" sz="6400" spc="-1" strike="noStrike">
                <a:solidFill>
                  <a:srgbClr val="ffffff"/>
                </a:solidFill>
                <a:latin typeface="Walbaum Display"/>
              </a:rPr>
              <a:t>Click to edit Master title style</a:t>
            </a:r>
            <a:endParaRPr b="0" lang="en-US" sz="64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550800" y="6507360"/>
            <a:ext cx="2628720" cy="153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fld id="{8E28B090-E1C6-4605-9CA0-C679E6B99350}" type="datetime">
              <a:rPr b="0" lang="en-US" sz="1000" spc="-1" strike="noStrike">
                <a:solidFill>
                  <a:srgbClr val="ffffff">
                    <a:alpha val="80000"/>
                  </a:srgbClr>
                </a:solidFill>
                <a:latin typeface="Gill Sans MT"/>
              </a:rPr>
              <a:t>10/1/20</a:t>
            </a:fld>
            <a:endParaRPr b="0" lang="pl-PL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359160" y="6507360"/>
            <a:ext cx="6378840" cy="153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US" sz="1000" spc="-1" strike="noStrike">
                <a:solidFill>
                  <a:srgbClr val="ffffff">
                    <a:alpha val="80000"/>
                  </a:srgbClr>
                </a:solidFill>
                <a:latin typeface="Gill Sans MT"/>
              </a:rPr>
              <a:t>Sample Footer</a:t>
            </a:r>
            <a:endParaRPr b="0" lang="pl-PL" sz="10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9948960" y="6507360"/>
            <a:ext cx="1692000" cy="153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</a:pPr>
            <a:fld id="{3A69CB03-D725-46B4-AC32-ED262C6CD820}" type="slidenum">
              <a:rPr b="0" lang="en-US" sz="1000" spc="-1" strike="noStrike">
                <a:solidFill>
                  <a:srgbClr val="ffffff">
                    <a:alpha val="80000"/>
                  </a:srgbClr>
                </a:solidFill>
                <a:latin typeface="Gill Sans MT"/>
              </a:rPr>
              <a:t>&lt;numer&gt;</a:t>
            </a:fld>
            <a:endParaRPr b="0" lang="pl-PL" sz="1000" spc="-1" strike="noStrike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 rot="2700000">
            <a:off x="612360" y="481680"/>
            <a:ext cx="1079640" cy="1262520"/>
          </a:xfrm>
          <a:custGeom>
            <a:avLst/>
            <a:gdLst/>
            <a:ah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 rotWithShape="0">
            <a:gsLst>
              <a:gs pos="0">
                <a:srgbClr val="2c284a"/>
              </a:gs>
              <a:gs pos="100000">
                <a:srgbClr val="1b192e"/>
              </a:gs>
            </a:gsLst>
            <a:lin ang="3300000"/>
          </a:gradFill>
          <a:ln>
            <a:noFill/>
          </a:ln>
          <a:effectLst>
            <a:innerShdw blurRad="254000" dir="2700000" dist="1016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 rot="8100000">
            <a:off x="627120" y="829080"/>
            <a:ext cx="539640" cy="1079640"/>
          </a:xfrm>
          <a:prstGeom prst="ellipse">
            <a:avLst/>
          </a:prstGeom>
          <a:gradFill rotWithShape="0">
            <a:gsLst>
              <a:gs pos="50000">
                <a:srgbClr val="23213c"/>
              </a:gs>
              <a:gs pos="100000">
                <a:srgbClr val="2c284a"/>
              </a:gs>
            </a:gsLst>
            <a:lin ang="1350000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1800720" y="2472840"/>
            <a:ext cx="359640" cy="359640"/>
          </a:xfrm>
          <a:prstGeom prst="ellipse">
            <a:avLst/>
          </a:prstGeom>
          <a:gradFill rotWithShape="0">
            <a:gsLst>
              <a:gs pos="0">
                <a:srgbClr val="7771b2"/>
              </a:gs>
              <a:gs pos="100000">
                <a:srgbClr val="1b192e"/>
              </a:gs>
            </a:gsLst>
            <a:lin ang="18900000"/>
          </a:gradFill>
          <a:ln>
            <a:noFill/>
          </a:ln>
          <a:effectLst>
            <a:innerShdw blurRad="127000" dir="2700000" dist="63500">
              <a:schemeClr val="accent1">
                <a:lumMod val="60000"/>
                <a:lumOff val="40000"/>
                <a:alpha val="2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7" name="Group 8"/>
          <p:cNvGrpSpPr/>
          <p:nvPr/>
        </p:nvGrpSpPr>
        <p:grpSpPr>
          <a:xfrm>
            <a:off x="1292760" y="4299480"/>
            <a:ext cx="2083320" cy="2083320"/>
            <a:chOff x="1292760" y="4299480"/>
            <a:chExt cx="2083320" cy="2083320"/>
          </a:xfrm>
        </p:grpSpPr>
        <p:sp>
          <p:nvSpPr>
            <p:cNvPr id="8" name="CustomShape 9"/>
            <p:cNvSpPr/>
            <p:nvPr/>
          </p:nvSpPr>
          <p:spPr>
            <a:xfrm flipV="1" rot="18900000">
              <a:off x="1455840" y="4933080"/>
              <a:ext cx="1853640" cy="926640"/>
            </a:xfrm>
            <a:custGeom>
              <a:avLst/>
              <a:gdLst/>
              <a:ahLst/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r="16200000" dist="508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" name="CustomShape 10"/>
            <p:cNvSpPr/>
            <p:nvPr/>
          </p:nvSpPr>
          <p:spPr>
            <a:xfrm flipV="1" rot="18900000">
              <a:off x="1407240" y="4794120"/>
              <a:ext cx="1853640" cy="1092600"/>
            </a:xfrm>
            <a:custGeom>
              <a:avLst/>
              <a:gdLst/>
              <a:ahLst/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44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0" name="CustomShape 11"/>
            <p:cNvSpPr/>
            <p:nvPr/>
          </p:nvSpPr>
          <p:spPr>
            <a:xfrm flipV="1" rot="13500000">
              <a:off x="2491200" y="4344120"/>
              <a:ext cx="106560" cy="4662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" name="CustomShape 12"/>
            <p:cNvSpPr/>
            <p:nvPr/>
          </p:nvSpPr>
          <p:spPr>
            <a:xfrm flipV="1" rot="13500000">
              <a:off x="1510200" y="5325120"/>
              <a:ext cx="106560" cy="4662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2" name="PlaceHolder 1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Kliknij, aby edytować format tekstu konspektu</a:t>
            </a:r>
            <a:endParaRPr b="0" lang="en-US" sz="24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6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Drugi poziom konspektu</a:t>
            </a:r>
            <a:endParaRPr b="0" lang="en-US" sz="16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Trzeci poziom konspektu</a:t>
            </a:r>
            <a:endParaRPr b="0" lang="en-US" sz="16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6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Czwarty poziom konspektu</a:t>
            </a:r>
            <a:endParaRPr b="0" lang="en-US" sz="16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Piąty poziom konspektu</a:t>
            </a:r>
            <a:endParaRPr b="0" lang="en-US" sz="20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Szósty poziom konspektu</a:t>
            </a:r>
            <a:endParaRPr b="0" lang="en-US" sz="20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>
                    <a:alpha val="60000"/>
                  </a:srgbClr>
                </a:solidFill>
                <a:latin typeface="Gill Sans MT"/>
              </a:rPr>
              <a:t>Siódmy poziom konspektu</a:t>
            </a:r>
            <a:endParaRPr b="0" lang="en-US" sz="2000" spc="-1" strike="noStrike">
              <a:solidFill>
                <a:srgbClr val="ffffff">
                  <a:alpha val="60000"/>
                </a:srgbClr>
              </a:solidFill>
              <a:latin typeface="Gill Sans M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19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TextShape 2"/>
          <p:cNvSpPr txBox="1"/>
          <p:nvPr/>
        </p:nvSpPr>
        <p:spPr>
          <a:xfrm>
            <a:off x="5266440" y="819720"/>
            <a:ext cx="6743520" cy="521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400" spc="-1" strike="noStrike">
                <a:solidFill>
                  <a:srgbClr val="b4e33d"/>
                </a:solidFill>
                <a:latin typeface="Gill Sans MT"/>
              </a:rPr>
              <a:t>Hej, mam na  imię Helena Dimitrakopoulou mam </a:t>
            </a:r>
            <a:br/>
            <a:r>
              <a:rPr b="0" lang="pl-PL" sz="4400" spc="-1" strike="noStrike">
                <a:solidFill>
                  <a:srgbClr val="b4e33d"/>
                </a:solidFill>
                <a:latin typeface="Gill Sans MT"/>
              </a:rPr>
              <a:t>13 lat  i chodzę do klasy 7c.</a:t>
            </a:r>
            <a:endParaRPr b="0" lang="pl-PL" sz="4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endParaRPr b="0" lang="pl-PL" sz="4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400" spc="-1" strike="noStrike">
                <a:solidFill>
                  <a:srgbClr val="98e53b"/>
                </a:solidFill>
                <a:latin typeface="Gill Sans MT"/>
              </a:rPr>
              <a:t>Chciałabym kandydować do samorządu szkolnego.</a:t>
            </a:r>
            <a:endParaRPr b="0" lang="pl-PL" sz="4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endParaRPr b="0" lang="pl-PL" sz="4400" spc="-1" strike="noStrike">
              <a:latin typeface="Arial"/>
            </a:endParaRPr>
          </a:p>
        </p:txBody>
      </p:sp>
      <p:pic>
        <p:nvPicPr>
          <p:cNvPr id="51" name="Picture 4" descr="A person sitting on a table&#10;&#10;Description automatically generated"/>
          <p:cNvPicPr/>
          <p:nvPr/>
        </p:nvPicPr>
        <p:blipFill>
          <a:blip r:embed="rId1"/>
          <a:srcRect l="0" t="0" r="15674" b="0"/>
          <a:stretch/>
        </p:blipFill>
        <p:spPr>
          <a:xfrm>
            <a:off x="1102680" y="549360"/>
            <a:ext cx="3646800" cy="576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2918520" y="-4074840"/>
            <a:ext cx="8281800" cy="295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234360" y="329760"/>
            <a:ext cx="11675880" cy="619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37000"/>
          </a:bodyPr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1" lang="pl-PL" sz="4600" spc="-1" strike="noStrike">
                <a:solidFill>
                  <a:srgbClr val="92d050"/>
                </a:solidFill>
                <a:latin typeface="Bodoni MT"/>
              </a:rPr>
              <a:t>Oto moje propozycje :</a:t>
            </a:r>
            <a:endParaRPr b="0" lang="pl-PL" sz="4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1. Przywrócenie szczęśliwego numerka.</a:t>
            </a:r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2. Zamontowanie luster w łazienkach.</a:t>
            </a:r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3. W dniu urodzin ucznia, uczeń jest zwolniony z odp, zapowiedzianych</a:t>
            </a:r>
            <a:br/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          kartkówek i z prac domowych.</a:t>
            </a:r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4. W ramach obchodów Dnia Dziecka: Dzień filmów</a:t>
            </a:r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5. W ramach obchodów Dnia Wiosny: turniej między klasowy na najbardziej </a:t>
            </a:r>
            <a:br/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        efektywny sposób spędzenia go w szkole wraz z wychowawcą.  </a:t>
            </a:r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7. Zaopatrzenie szkoły w więcej szafek dla uczniów.</a:t>
            </a:r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0" lang="pl-PL" sz="4000" spc="-1" strike="noStrike">
                <a:solidFill>
                  <a:srgbClr val="ffffff"/>
                </a:solidFill>
                <a:latin typeface="Bodoni MT"/>
              </a:rPr>
              <a:t>8. Poczta walentynkowa </a:t>
            </a:r>
            <a:br/>
            <a:endParaRPr b="0" lang="pl-PL" sz="4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spcAft>
                <a:spcPts val="799"/>
              </a:spcAft>
              <a:tabLst>
                <a:tab algn="l" pos="0"/>
              </a:tabLst>
            </a:pPr>
            <a:r>
              <a:rPr b="1" lang="pl-PL" sz="5100" spc="-1" strike="noStrike">
                <a:solidFill>
                  <a:srgbClr val="92d050"/>
                </a:solidFill>
                <a:latin typeface="Gill Sans MT"/>
              </a:rPr>
              <a:t>Jestem otwarta na różne pomysły uczniów.</a:t>
            </a:r>
            <a:endParaRPr b="0" lang="pl-PL" sz="5100" spc="-1" strike="noStrike">
              <a:latin typeface="Arial"/>
            </a:endParaRPr>
          </a:p>
        </p:txBody>
      </p:sp>
      <p:pic>
        <p:nvPicPr>
          <p:cNvPr id="54" name="Picture 2" descr="Naklejka Emotikon z wielkim uśmiechem toothy • Pixers® - Żyjemy by zmieniać"/>
          <p:cNvPicPr/>
          <p:nvPr/>
        </p:nvPicPr>
        <p:blipFill>
          <a:blip r:embed="rId1"/>
          <a:stretch/>
        </p:blipFill>
        <p:spPr>
          <a:xfrm>
            <a:off x="9548280" y="4348800"/>
            <a:ext cx="2361960" cy="2361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Application>LibreOffice/7.0.0.3$Windows_X86_64 LibreOffice_project/8061b3e9204bef6b321a21033174034a5e2ea88e</Application>
  <Words>120</Words>
  <Paragraphs>12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2020-09-28T17:09:35Z</dcterms:created>
  <dc:creator/>
  <dc:description/>
  <dc:language>pl-PL</dc:language>
  <cp:lastModifiedBy/>
  <dcterms:modified xsi:type="dcterms:W3CDTF">2020-10-01T22:29:09Z</dcterms:modified>
  <cp:revision>226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</vt:i4>
  </property>
</Properties>
</file>